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61" r:id="rId13"/>
    <p:sldId id="258" r:id="rId14"/>
    <p:sldId id="264" r:id="rId15"/>
    <p:sldId id="265" r:id="rId16"/>
    <p:sldId id="266" r:id="rId17"/>
    <p:sldId id="267" r:id="rId18"/>
    <p:sldId id="275" r:id="rId19"/>
    <p:sldId id="268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oyden" userId="50544bd2-7e27-4858-8dfd-217f4f56e327" providerId="ADAL" clId="{3600A7D6-8EA0-4B3E-9B0F-208FD3FFB896}"/>
    <pc:docChg chg="undo custSel addSld delSld modSld sldOrd">
      <pc:chgData name="Elizabeth Boyden" userId="50544bd2-7e27-4858-8dfd-217f4f56e327" providerId="ADAL" clId="{3600A7D6-8EA0-4B3E-9B0F-208FD3FFB896}" dt="2025-01-06T07:23:20.040" v="1041" actId="14100"/>
      <pc:docMkLst>
        <pc:docMk/>
      </pc:docMkLst>
      <pc:sldChg chg="addSp delSp modSp">
        <pc:chgData name="Elizabeth Boyden" userId="50544bd2-7e27-4858-8dfd-217f4f56e327" providerId="ADAL" clId="{3600A7D6-8EA0-4B3E-9B0F-208FD3FFB896}" dt="2025-01-06T07:15:43.487" v="779" actId="1076"/>
        <pc:sldMkLst>
          <pc:docMk/>
          <pc:sldMk cId="135697196" sldId="257"/>
        </pc:sldMkLst>
        <pc:spChg chg="mod">
          <ac:chgData name="Elizabeth Boyden" userId="50544bd2-7e27-4858-8dfd-217f4f56e327" providerId="ADAL" clId="{3600A7D6-8EA0-4B3E-9B0F-208FD3FFB896}" dt="2025-01-06T07:12:42.277" v="745" actId="1076"/>
          <ac:spMkLst>
            <pc:docMk/>
            <pc:sldMk cId="135697196" sldId="257"/>
            <ac:spMk id="2" creationId="{3C7BB5A6-4EC0-45F5-9856-0E8AC299B667}"/>
          </ac:spMkLst>
        </pc:spChg>
        <pc:spChg chg="mod">
          <ac:chgData name="Elizabeth Boyden" userId="50544bd2-7e27-4858-8dfd-217f4f56e327" providerId="ADAL" clId="{3600A7D6-8EA0-4B3E-9B0F-208FD3FFB896}" dt="2025-01-06T07:13:57.823" v="746" actId="1076"/>
          <ac:spMkLst>
            <pc:docMk/>
            <pc:sldMk cId="135697196" sldId="257"/>
            <ac:spMk id="3" creationId="{2788CC46-EBF0-4CDC-A737-75A0D7A3DDE9}"/>
          </ac:spMkLst>
        </pc:spChg>
        <pc:picChg chg="del">
          <ac:chgData name="Elizabeth Boyden" userId="50544bd2-7e27-4858-8dfd-217f4f56e327" providerId="ADAL" clId="{3600A7D6-8EA0-4B3E-9B0F-208FD3FFB896}" dt="2025-01-06T07:12:24.301" v="690" actId="478"/>
          <ac:picMkLst>
            <pc:docMk/>
            <pc:sldMk cId="135697196" sldId="257"/>
            <ac:picMk id="4" creationId="{DC7B9EB1-34B6-4995-A620-B32E2B103B88}"/>
          </ac:picMkLst>
        </pc:picChg>
        <pc:picChg chg="add mod">
          <ac:chgData name="Elizabeth Boyden" userId="50544bd2-7e27-4858-8dfd-217f4f56e327" providerId="ADAL" clId="{3600A7D6-8EA0-4B3E-9B0F-208FD3FFB896}" dt="2025-01-06T07:15:43.487" v="779" actId="1076"/>
          <ac:picMkLst>
            <pc:docMk/>
            <pc:sldMk cId="135697196" sldId="257"/>
            <ac:picMk id="5" creationId="{6855F1A6-C6F7-4BC0-A356-0456E0D1D183}"/>
          </ac:picMkLst>
        </pc:picChg>
        <pc:picChg chg="add del mod">
          <ac:chgData name="Elizabeth Boyden" userId="50544bd2-7e27-4858-8dfd-217f4f56e327" providerId="ADAL" clId="{3600A7D6-8EA0-4B3E-9B0F-208FD3FFB896}" dt="2025-01-06T07:15:28.189" v="772"/>
          <ac:picMkLst>
            <pc:docMk/>
            <pc:sldMk cId="135697196" sldId="257"/>
            <ac:picMk id="6" creationId="{F3F88EC8-32AA-4204-A7B8-2A8F46A1AAE0}"/>
          </ac:picMkLst>
        </pc:picChg>
      </pc:sldChg>
      <pc:sldChg chg="addSp delSp modSp">
        <pc:chgData name="Elizabeth Boyden" userId="50544bd2-7e27-4858-8dfd-217f4f56e327" providerId="ADAL" clId="{3600A7D6-8EA0-4B3E-9B0F-208FD3FFB896}" dt="2025-01-06T07:00:37.598" v="119" actId="1076"/>
        <pc:sldMkLst>
          <pc:docMk/>
          <pc:sldMk cId="2402343457" sldId="258"/>
        </pc:sldMkLst>
        <pc:spChg chg="mod">
          <ac:chgData name="Elizabeth Boyden" userId="50544bd2-7e27-4858-8dfd-217f4f56e327" providerId="ADAL" clId="{3600A7D6-8EA0-4B3E-9B0F-208FD3FFB896}" dt="2025-01-06T06:59:59.288" v="32" actId="1076"/>
          <ac:spMkLst>
            <pc:docMk/>
            <pc:sldMk cId="2402343457" sldId="258"/>
            <ac:spMk id="2" creationId="{3C7BB5A6-4EC0-45F5-9856-0E8AC299B667}"/>
          </ac:spMkLst>
        </pc:spChg>
        <pc:spChg chg="mod">
          <ac:chgData name="Elizabeth Boyden" userId="50544bd2-7e27-4858-8dfd-217f4f56e327" providerId="ADAL" clId="{3600A7D6-8EA0-4B3E-9B0F-208FD3FFB896}" dt="2025-01-06T06:58:48.274" v="19" actId="20577"/>
          <ac:spMkLst>
            <pc:docMk/>
            <pc:sldMk cId="2402343457" sldId="258"/>
            <ac:spMk id="3" creationId="{2788CC46-EBF0-4CDC-A737-75A0D7A3DDE9}"/>
          </ac:spMkLst>
        </pc:spChg>
        <pc:spChg chg="add mod">
          <ac:chgData name="Elizabeth Boyden" userId="50544bd2-7e27-4858-8dfd-217f4f56e327" providerId="ADAL" clId="{3600A7D6-8EA0-4B3E-9B0F-208FD3FFB896}" dt="2025-01-06T07:00:37.598" v="119" actId="1076"/>
          <ac:spMkLst>
            <pc:docMk/>
            <pc:sldMk cId="2402343457" sldId="258"/>
            <ac:spMk id="7" creationId="{99CF3394-8EBD-4BC5-BEBC-09F7BA7035AF}"/>
          </ac:spMkLst>
        </pc:spChg>
        <pc:picChg chg="add mod">
          <ac:chgData name="Elizabeth Boyden" userId="50544bd2-7e27-4858-8dfd-217f4f56e327" providerId="ADAL" clId="{3600A7D6-8EA0-4B3E-9B0F-208FD3FFB896}" dt="2025-01-06T06:59:47.658" v="29" actId="1076"/>
          <ac:picMkLst>
            <pc:docMk/>
            <pc:sldMk cId="2402343457" sldId="258"/>
            <ac:picMk id="4" creationId="{2D866DCD-F98C-4337-80A5-A45987F4D9FE}"/>
          </ac:picMkLst>
        </pc:picChg>
        <pc:picChg chg="del">
          <ac:chgData name="Elizabeth Boyden" userId="50544bd2-7e27-4858-8dfd-217f4f56e327" providerId="ADAL" clId="{3600A7D6-8EA0-4B3E-9B0F-208FD3FFB896}" dt="2025-01-06T06:58:45.441" v="18" actId="478"/>
          <ac:picMkLst>
            <pc:docMk/>
            <pc:sldMk cId="2402343457" sldId="258"/>
            <ac:picMk id="5" creationId="{DA9D4A07-4B26-47E6-8CFA-63CDD187122C}"/>
          </ac:picMkLst>
        </pc:picChg>
        <pc:picChg chg="add mod">
          <ac:chgData name="Elizabeth Boyden" userId="50544bd2-7e27-4858-8dfd-217f4f56e327" providerId="ADAL" clId="{3600A7D6-8EA0-4B3E-9B0F-208FD3FFB896}" dt="2025-01-06T06:59:49.217" v="30" actId="1076"/>
          <ac:picMkLst>
            <pc:docMk/>
            <pc:sldMk cId="2402343457" sldId="258"/>
            <ac:picMk id="6" creationId="{0229D637-6EE1-4018-8D39-6DF0790D815E}"/>
          </ac:picMkLst>
        </pc:picChg>
      </pc:sldChg>
      <pc:sldChg chg="del">
        <pc:chgData name="Elizabeth Boyden" userId="50544bd2-7e27-4858-8dfd-217f4f56e327" providerId="ADAL" clId="{3600A7D6-8EA0-4B3E-9B0F-208FD3FFB896}" dt="2025-01-06T07:00:46.573" v="120" actId="2696"/>
        <pc:sldMkLst>
          <pc:docMk/>
          <pc:sldMk cId="3708177826" sldId="259"/>
        </pc:sldMkLst>
      </pc:sldChg>
      <pc:sldChg chg="del">
        <pc:chgData name="Elizabeth Boyden" userId="50544bd2-7e27-4858-8dfd-217f4f56e327" providerId="ADAL" clId="{3600A7D6-8EA0-4B3E-9B0F-208FD3FFB896}" dt="2025-01-06T07:00:48.356" v="121" actId="2696"/>
        <pc:sldMkLst>
          <pc:docMk/>
          <pc:sldMk cId="1150699315" sldId="260"/>
        </pc:sldMkLst>
      </pc:sldChg>
      <pc:sldChg chg="addSp delSp modSp">
        <pc:chgData name="Elizabeth Boyden" userId="50544bd2-7e27-4858-8dfd-217f4f56e327" providerId="ADAL" clId="{3600A7D6-8EA0-4B3E-9B0F-208FD3FFB896}" dt="2025-01-06T07:11:26.695" v="689" actId="1076"/>
        <pc:sldMkLst>
          <pc:docMk/>
          <pc:sldMk cId="2569060401" sldId="261"/>
        </pc:sldMkLst>
        <pc:picChg chg="add mod">
          <ac:chgData name="Elizabeth Boyden" userId="50544bd2-7e27-4858-8dfd-217f4f56e327" providerId="ADAL" clId="{3600A7D6-8EA0-4B3E-9B0F-208FD3FFB896}" dt="2025-01-06T07:11:26.695" v="689" actId="1076"/>
          <ac:picMkLst>
            <pc:docMk/>
            <pc:sldMk cId="2569060401" sldId="261"/>
            <ac:picMk id="3" creationId="{EF3C57A2-52DE-4D27-9A53-D90B7AA32588}"/>
          </ac:picMkLst>
        </pc:picChg>
        <pc:picChg chg="del">
          <ac:chgData name="Elizabeth Boyden" userId="50544bd2-7e27-4858-8dfd-217f4f56e327" providerId="ADAL" clId="{3600A7D6-8EA0-4B3E-9B0F-208FD3FFB896}" dt="2025-01-06T07:11:21.265" v="686" actId="478"/>
          <ac:picMkLst>
            <pc:docMk/>
            <pc:sldMk cId="2569060401" sldId="261"/>
            <ac:picMk id="4" creationId="{D7E3E160-8F09-44E1-9284-EBA49A8B2833}"/>
          </ac:picMkLst>
        </pc:picChg>
      </pc:sldChg>
      <pc:sldChg chg="addSp delSp modSp">
        <pc:chgData name="Elizabeth Boyden" userId="50544bd2-7e27-4858-8dfd-217f4f56e327" providerId="ADAL" clId="{3600A7D6-8EA0-4B3E-9B0F-208FD3FFB896}" dt="2025-01-06T07:10:24.837" v="685" actId="1076"/>
        <pc:sldMkLst>
          <pc:docMk/>
          <pc:sldMk cId="1793665198" sldId="262"/>
        </pc:sldMkLst>
        <pc:spChg chg="mod">
          <ac:chgData name="Elizabeth Boyden" userId="50544bd2-7e27-4858-8dfd-217f4f56e327" providerId="ADAL" clId="{3600A7D6-8EA0-4B3E-9B0F-208FD3FFB896}" dt="2025-01-06T07:05:32.147" v="285" actId="20577"/>
          <ac:spMkLst>
            <pc:docMk/>
            <pc:sldMk cId="1793665198" sldId="262"/>
            <ac:spMk id="2" creationId="{5CC464A5-ED8A-4585-BF80-616576DDF0E1}"/>
          </ac:spMkLst>
        </pc:spChg>
        <pc:spChg chg="mod">
          <ac:chgData name="Elizabeth Boyden" userId="50544bd2-7e27-4858-8dfd-217f4f56e327" providerId="ADAL" clId="{3600A7D6-8EA0-4B3E-9B0F-208FD3FFB896}" dt="2025-01-06T07:08:28.870" v="634"/>
          <ac:spMkLst>
            <pc:docMk/>
            <pc:sldMk cId="1793665198" sldId="262"/>
            <ac:spMk id="3" creationId="{49CD539D-A728-4464-9F8C-0E6ACA4256B7}"/>
          </ac:spMkLst>
        </pc:spChg>
        <pc:spChg chg="add mod">
          <ac:chgData name="Elizabeth Boyden" userId="50544bd2-7e27-4858-8dfd-217f4f56e327" providerId="ADAL" clId="{3600A7D6-8EA0-4B3E-9B0F-208FD3FFB896}" dt="2025-01-06T07:08:39.240" v="638" actId="14100"/>
          <ac:spMkLst>
            <pc:docMk/>
            <pc:sldMk cId="1793665198" sldId="262"/>
            <ac:spMk id="8" creationId="{5E783120-4898-4648-9D2B-99C322911976}"/>
          </ac:spMkLst>
        </pc:spChg>
        <pc:spChg chg="add mod">
          <ac:chgData name="Elizabeth Boyden" userId="50544bd2-7e27-4858-8dfd-217f4f56e327" providerId="ADAL" clId="{3600A7D6-8EA0-4B3E-9B0F-208FD3FFB896}" dt="2025-01-06T07:08:59.076" v="677" actId="20577"/>
          <ac:spMkLst>
            <pc:docMk/>
            <pc:sldMk cId="1793665198" sldId="262"/>
            <ac:spMk id="9" creationId="{03853FD1-5D34-409E-A775-88C5A82F399E}"/>
          </ac:spMkLst>
        </pc:spChg>
        <pc:picChg chg="del">
          <ac:chgData name="Elizabeth Boyden" userId="50544bd2-7e27-4858-8dfd-217f4f56e327" providerId="ADAL" clId="{3600A7D6-8EA0-4B3E-9B0F-208FD3FFB896}" dt="2025-01-06T07:05:37.732" v="287" actId="478"/>
          <ac:picMkLst>
            <pc:docMk/>
            <pc:sldMk cId="1793665198" sldId="262"/>
            <ac:picMk id="4" creationId="{D6066099-D584-4B2E-A023-0AFB1161F36C}"/>
          </ac:picMkLst>
        </pc:picChg>
        <pc:picChg chg="add mod">
          <ac:chgData name="Elizabeth Boyden" userId="50544bd2-7e27-4858-8dfd-217f4f56e327" providerId="ADAL" clId="{3600A7D6-8EA0-4B3E-9B0F-208FD3FFB896}" dt="2025-01-06T07:08:34.807" v="636" actId="1076"/>
          <ac:picMkLst>
            <pc:docMk/>
            <pc:sldMk cId="1793665198" sldId="262"/>
            <ac:picMk id="5" creationId="{4AF3C42D-80FA-4294-AF99-ACA3550909DF}"/>
          </ac:picMkLst>
        </pc:picChg>
        <pc:picChg chg="add mod">
          <ac:chgData name="Elizabeth Boyden" userId="50544bd2-7e27-4858-8dfd-217f4f56e327" providerId="ADAL" clId="{3600A7D6-8EA0-4B3E-9B0F-208FD3FFB896}" dt="2025-01-06T07:08:23.769" v="632" actId="1076"/>
          <ac:picMkLst>
            <pc:docMk/>
            <pc:sldMk cId="1793665198" sldId="262"/>
            <ac:picMk id="7" creationId="{A5E97EEA-1C64-41BB-A6E1-CDCC6635BFC1}"/>
          </ac:picMkLst>
        </pc:picChg>
        <pc:picChg chg="add mod">
          <ac:chgData name="Elizabeth Boyden" userId="50544bd2-7e27-4858-8dfd-217f4f56e327" providerId="ADAL" clId="{3600A7D6-8EA0-4B3E-9B0F-208FD3FFB896}" dt="2025-01-06T07:09:25.462" v="679" actId="1076"/>
          <ac:picMkLst>
            <pc:docMk/>
            <pc:sldMk cId="1793665198" sldId="262"/>
            <ac:picMk id="10" creationId="{996EAED9-B8F4-42E8-9CFD-B51C84CAB517}"/>
          </ac:picMkLst>
        </pc:picChg>
        <pc:picChg chg="add mod">
          <ac:chgData name="Elizabeth Boyden" userId="50544bd2-7e27-4858-8dfd-217f4f56e327" providerId="ADAL" clId="{3600A7D6-8EA0-4B3E-9B0F-208FD3FFB896}" dt="2025-01-06T07:09:52.147" v="681" actId="1076"/>
          <ac:picMkLst>
            <pc:docMk/>
            <pc:sldMk cId="1793665198" sldId="262"/>
            <ac:picMk id="11" creationId="{C7FC01D4-8763-489F-86C4-91042258E0DD}"/>
          </ac:picMkLst>
        </pc:picChg>
        <pc:picChg chg="add mod">
          <ac:chgData name="Elizabeth Boyden" userId="50544bd2-7e27-4858-8dfd-217f4f56e327" providerId="ADAL" clId="{3600A7D6-8EA0-4B3E-9B0F-208FD3FFB896}" dt="2025-01-06T07:10:24.837" v="685" actId="1076"/>
          <ac:picMkLst>
            <pc:docMk/>
            <pc:sldMk cId="1793665198" sldId="262"/>
            <ac:picMk id="12" creationId="{363260AA-072D-48EB-9EC1-DB619B3F8E97}"/>
          </ac:picMkLst>
        </pc:picChg>
        <pc:cxnChg chg="del">
          <ac:chgData name="Elizabeth Boyden" userId="50544bd2-7e27-4858-8dfd-217f4f56e327" providerId="ADAL" clId="{3600A7D6-8EA0-4B3E-9B0F-208FD3FFB896}" dt="2025-01-06T07:06:49.850" v="627" actId="478"/>
          <ac:cxnSpMkLst>
            <pc:docMk/>
            <pc:sldMk cId="1793665198" sldId="262"/>
            <ac:cxnSpMk id="6" creationId="{2027CA48-ED13-4E8C-A6B9-6C764954701E}"/>
          </ac:cxnSpMkLst>
        </pc:cxnChg>
      </pc:sldChg>
      <pc:sldChg chg="addSp delSp modSp add">
        <pc:chgData name="Elizabeth Boyden" userId="50544bd2-7e27-4858-8dfd-217f4f56e327" providerId="ADAL" clId="{3600A7D6-8EA0-4B3E-9B0F-208FD3FFB896}" dt="2025-01-06T07:01:36.199" v="129" actId="1076"/>
        <pc:sldMkLst>
          <pc:docMk/>
          <pc:sldMk cId="592625399" sldId="264"/>
        </pc:sldMkLst>
        <pc:picChg chg="del">
          <ac:chgData name="Elizabeth Boyden" userId="50544bd2-7e27-4858-8dfd-217f4f56e327" providerId="ADAL" clId="{3600A7D6-8EA0-4B3E-9B0F-208FD3FFB896}" dt="2025-01-06T07:01:09.776" v="123" actId="478"/>
          <ac:picMkLst>
            <pc:docMk/>
            <pc:sldMk cId="592625399" sldId="264"/>
            <ac:picMk id="4" creationId="{2D866DCD-F98C-4337-80A5-A45987F4D9FE}"/>
          </ac:picMkLst>
        </pc:picChg>
        <pc:picChg chg="add mod">
          <ac:chgData name="Elizabeth Boyden" userId="50544bd2-7e27-4858-8dfd-217f4f56e327" providerId="ADAL" clId="{3600A7D6-8EA0-4B3E-9B0F-208FD3FFB896}" dt="2025-01-06T07:01:14.205" v="126" actId="1076"/>
          <ac:picMkLst>
            <pc:docMk/>
            <pc:sldMk cId="592625399" sldId="264"/>
            <ac:picMk id="5" creationId="{7696E99B-AD84-4339-8E62-373215AA8880}"/>
          </ac:picMkLst>
        </pc:picChg>
        <pc:picChg chg="del">
          <ac:chgData name="Elizabeth Boyden" userId="50544bd2-7e27-4858-8dfd-217f4f56e327" providerId="ADAL" clId="{3600A7D6-8EA0-4B3E-9B0F-208FD3FFB896}" dt="2025-01-06T07:01:32.081" v="127" actId="478"/>
          <ac:picMkLst>
            <pc:docMk/>
            <pc:sldMk cId="592625399" sldId="264"/>
            <ac:picMk id="6" creationId="{0229D637-6EE1-4018-8D39-6DF0790D815E}"/>
          </ac:picMkLst>
        </pc:picChg>
        <pc:picChg chg="add mod">
          <ac:chgData name="Elizabeth Boyden" userId="50544bd2-7e27-4858-8dfd-217f4f56e327" providerId="ADAL" clId="{3600A7D6-8EA0-4B3E-9B0F-208FD3FFB896}" dt="2025-01-06T07:01:36.199" v="129" actId="1076"/>
          <ac:picMkLst>
            <pc:docMk/>
            <pc:sldMk cId="592625399" sldId="264"/>
            <ac:picMk id="8" creationId="{F44E9049-AAB1-46B5-8D91-D4AFA62D55F5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6T07:02:16.952" v="138" actId="1076"/>
        <pc:sldMkLst>
          <pc:docMk/>
          <pc:sldMk cId="2566391842" sldId="265"/>
        </pc:sldMkLst>
        <pc:picChg chg="add mod">
          <ac:chgData name="Elizabeth Boyden" userId="50544bd2-7e27-4858-8dfd-217f4f56e327" providerId="ADAL" clId="{3600A7D6-8EA0-4B3E-9B0F-208FD3FFB896}" dt="2025-01-06T07:02:03.194" v="136" actId="1076"/>
          <ac:picMkLst>
            <pc:docMk/>
            <pc:sldMk cId="2566391842" sldId="265"/>
            <ac:picMk id="4" creationId="{1E28E365-13BD-414C-A0BE-56D599601B93}"/>
          </ac:picMkLst>
        </pc:picChg>
        <pc:picChg chg="del">
          <ac:chgData name="Elizabeth Boyden" userId="50544bd2-7e27-4858-8dfd-217f4f56e327" providerId="ADAL" clId="{3600A7D6-8EA0-4B3E-9B0F-208FD3FFB896}" dt="2025-01-06T07:01:43.775" v="131" actId="478"/>
          <ac:picMkLst>
            <pc:docMk/>
            <pc:sldMk cId="2566391842" sldId="265"/>
            <ac:picMk id="5" creationId="{7696E99B-AD84-4339-8E62-373215AA8880}"/>
          </ac:picMkLst>
        </pc:picChg>
        <pc:picChg chg="add mod">
          <ac:chgData name="Elizabeth Boyden" userId="50544bd2-7e27-4858-8dfd-217f4f56e327" providerId="ADAL" clId="{3600A7D6-8EA0-4B3E-9B0F-208FD3FFB896}" dt="2025-01-06T07:02:16.952" v="138" actId="1076"/>
          <ac:picMkLst>
            <pc:docMk/>
            <pc:sldMk cId="2566391842" sldId="265"/>
            <ac:picMk id="6" creationId="{FFD85B08-5FD5-45F4-8CA7-49F524309224}"/>
          </ac:picMkLst>
        </pc:picChg>
        <pc:picChg chg="del">
          <ac:chgData name="Elizabeth Boyden" userId="50544bd2-7e27-4858-8dfd-217f4f56e327" providerId="ADAL" clId="{3600A7D6-8EA0-4B3E-9B0F-208FD3FFB896}" dt="2025-01-06T07:01:45.198" v="132" actId="478"/>
          <ac:picMkLst>
            <pc:docMk/>
            <pc:sldMk cId="2566391842" sldId="265"/>
            <ac:picMk id="8" creationId="{F44E9049-AAB1-46B5-8D91-D4AFA62D55F5}"/>
          </ac:picMkLst>
        </pc:picChg>
      </pc:sldChg>
      <pc:sldChg chg="addSp delSp modSp add del">
        <pc:chgData name="Elizabeth Boyden" userId="50544bd2-7e27-4858-8dfd-217f4f56e327" providerId="ADAL" clId="{3600A7D6-8EA0-4B3E-9B0F-208FD3FFB896}" dt="2025-01-06T07:03:12.332" v="175" actId="2696"/>
        <pc:sldMkLst>
          <pc:docMk/>
          <pc:sldMk cId="1173255830" sldId="266"/>
        </pc:sldMkLst>
        <pc:spChg chg="mod">
          <ac:chgData name="Elizabeth Boyden" userId="50544bd2-7e27-4858-8dfd-217f4f56e327" providerId="ADAL" clId="{3600A7D6-8EA0-4B3E-9B0F-208FD3FFB896}" dt="2025-01-06T07:02:49.509" v="171" actId="20577"/>
          <ac:spMkLst>
            <pc:docMk/>
            <pc:sldMk cId="1173255830" sldId="266"/>
            <ac:spMk id="7" creationId="{99CF3394-8EBD-4BC5-BEBC-09F7BA7035AF}"/>
          </ac:spMkLst>
        </pc:spChg>
        <pc:picChg chg="del">
          <ac:chgData name="Elizabeth Boyden" userId="50544bd2-7e27-4858-8dfd-217f4f56e327" providerId="ADAL" clId="{3600A7D6-8EA0-4B3E-9B0F-208FD3FFB896}" dt="2025-01-06T07:02:21.984" v="140" actId="478"/>
          <ac:picMkLst>
            <pc:docMk/>
            <pc:sldMk cId="1173255830" sldId="266"/>
            <ac:picMk id="4" creationId="{1E28E365-13BD-414C-A0BE-56D599601B93}"/>
          </ac:picMkLst>
        </pc:picChg>
        <pc:picChg chg="add mod">
          <ac:chgData name="Elizabeth Boyden" userId="50544bd2-7e27-4858-8dfd-217f4f56e327" providerId="ADAL" clId="{3600A7D6-8EA0-4B3E-9B0F-208FD3FFB896}" dt="2025-01-06T07:02:38.488" v="144" actId="1076"/>
          <ac:picMkLst>
            <pc:docMk/>
            <pc:sldMk cId="1173255830" sldId="266"/>
            <ac:picMk id="5" creationId="{EFFD90AA-6830-44BC-8CBE-428643FFEF96}"/>
          </ac:picMkLst>
        </pc:picChg>
        <pc:picChg chg="del">
          <ac:chgData name="Elizabeth Boyden" userId="50544bd2-7e27-4858-8dfd-217f4f56e327" providerId="ADAL" clId="{3600A7D6-8EA0-4B3E-9B0F-208FD3FFB896}" dt="2025-01-06T07:02:39.727" v="145" actId="478"/>
          <ac:picMkLst>
            <pc:docMk/>
            <pc:sldMk cId="1173255830" sldId="266"/>
            <ac:picMk id="6" creationId="{FFD85B08-5FD5-45F4-8CA7-49F524309224}"/>
          </ac:picMkLst>
        </pc:picChg>
        <pc:picChg chg="add mod">
          <ac:chgData name="Elizabeth Boyden" userId="50544bd2-7e27-4858-8dfd-217f4f56e327" providerId="ADAL" clId="{3600A7D6-8EA0-4B3E-9B0F-208FD3FFB896}" dt="2025-01-06T07:03:05.767" v="173" actId="1076"/>
          <ac:picMkLst>
            <pc:docMk/>
            <pc:sldMk cId="1173255830" sldId="266"/>
            <ac:picMk id="8" creationId="{B0A4BAAF-6C07-403F-83E3-1147E265F759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6T07:04:15.363" v="187" actId="1076"/>
        <pc:sldMkLst>
          <pc:docMk/>
          <pc:sldMk cId="2745607622" sldId="267"/>
        </pc:sldMkLst>
        <pc:picChg chg="add mod">
          <ac:chgData name="Elizabeth Boyden" userId="50544bd2-7e27-4858-8dfd-217f4f56e327" providerId="ADAL" clId="{3600A7D6-8EA0-4B3E-9B0F-208FD3FFB896}" dt="2025-01-06T07:03:47.469" v="181" actId="1076"/>
          <ac:picMkLst>
            <pc:docMk/>
            <pc:sldMk cId="2745607622" sldId="267"/>
            <ac:picMk id="4" creationId="{791318A8-0BEF-4DE2-AB55-26DD2AE8DC01}"/>
          </ac:picMkLst>
        </pc:picChg>
        <pc:picChg chg="del">
          <ac:chgData name="Elizabeth Boyden" userId="50544bd2-7e27-4858-8dfd-217f4f56e327" providerId="ADAL" clId="{3600A7D6-8EA0-4B3E-9B0F-208FD3FFB896}" dt="2025-01-06T07:03:32.235" v="177" actId="478"/>
          <ac:picMkLst>
            <pc:docMk/>
            <pc:sldMk cId="2745607622" sldId="267"/>
            <ac:picMk id="5" creationId="{EFFD90AA-6830-44BC-8CBE-428643FFEF96}"/>
          </ac:picMkLst>
        </pc:picChg>
        <pc:picChg chg="add del mod">
          <ac:chgData name="Elizabeth Boyden" userId="50544bd2-7e27-4858-8dfd-217f4f56e327" providerId="ADAL" clId="{3600A7D6-8EA0-4B3E-9B0F-208FD3FFB896}" dt="2025-01-06T07:04:01.592" v="185" actId="478"/>
          <ac:picMkLst>
            <pc:docMk/>
            <pc:sldMk cId="2745607622" sldId="267"/>
            <ac:picMk id="6" creationId="{D6488A55-5416-4206-8AA5-79DBFD0D176F}"/>
          </ac:picMkLst>
        </pc:picChg>
        <pc:picChg chg="del">
          <ac:chgData name="Elizabeth Boyden" userId="50544bd2-7e27-4858-8dfd-217f4f56e327" providerId="ADAL" clId="{3600A7D6-8EA0-4B3E-9B0F-208FD3FFB896}" dt="2025-01-06T07:03:48.542" v="182" actId="478"/>
          <ac:picMkLst>
            <pc:docMk/>
            <pc:sldMk cId="2745607622" sldId="267"/>
            <ac:picMk id="8" creationId="{B0A4BAAF-6C07-403F-83E3-1147E265F759}"/>
          </ac:picMkLst>
        </pc:picChg>
        <pc:picChg chg="add mod">
          <ac:chgData name="Elizabeth Boyden" userId="50544bd2-7e27-4858-8dfd-217f4f56e327" providerId="ADAL" clId="{3600A7D6-8EA0-4B3E-9B0F-208FD3FFB896}" dt="2025-01-06T07:04:15.363" v="187" actId="1076"/>
          <ac:picMkLst>
            <pc:docMk/>
            <pc:sldMk cId="2745607622" sldId="267"/>
            <ac:picMk id="9" creationId="{DD790660-E029-4CAF-B6AB-D4C7A08D2ACD}"/>
          </ac:picMkLst>
        </pc:picChg>
      </pc:sldChg>
      <pc:sldChg chg="addSp delSp modSp add ord">
        <pc:chgData name="Elizabeth Boyden" userId="50544bd2-7e27-4858-8dfd-217f4f56e327" providerId="ADAL" clId="{3600A7D6-8EA0-4B3E-9B0F-208FD3FFB896}" dt="2025-01-06T07:23:14.672" v="1038"/>
        <pc:sldMkLst>
          <pc:docMk/>
          <pc:sldMk cId="2601040904" sldId="268"/>
        </pc:sldMkLst>
        <pc:spChg chg="del">
          <ac:chgData name="Elizabeth Boyden" userId="50544bd2-7e27-4858-8dfd-217f4f56e327" providerId="ADAL" clId="{3600A7D6-8EA0-4B3E-9B0F-208FD3FFB896}" dt="2025-01-06T07:22:35.934" v="1030" actId="478"/>
          <ac:spMkLst>
            <pc:docMk/>
            <pc:sldMk cId="2601040904" sldId="268"/>
            <ac:spMk id="3" creationId="{2788CC46-EBF0-4CDC-A737-75A0D7A3DDE9}"/>
          </ac:spMkLst>
        </pc:spChg>
        <pc:spChg chg="del">
          <ac:chgData name="Elizabeth Boyden" userId="50544bd2-7e27-4858-8dfd-217f4f56e327" providerId="ADAL" clId="{3600A7D6-8EA0-4B3E-9B0F-208FD3FFB896}" dt="2025-01-06T07:22:38.756" v="1031" actId="478"/>
          <ac:spMkLst>
            <pc:docMk/>
            <pc:sldMk cId="2601040904" sldId="268"/>
            <ac:spMk id="7" creationId="{99CF3394-8EBD-4BC5-BEBC-09F7BA7035AF}"/>
          </ac:spMkLst>
        </pc:spChg>
        <pc:picChg chg="del">
          <ac:chgData name="Elizabeth Boyden" userId="50544bd2-7e27-4858-8dfd-217f4f56e327" providerId="ADAL" clId="{3600A7D6-8EA0-4B3E-9B0F-208FD3FFB896}" dt="2025-01-06T07:04:40.801" v="189" actId="478"/>
          <ac:picMkLst>
            <pc:docMk/>
            <pc:sldMk cId="2601040904" sldId="268"/>
            <ac:picMk id="4" creationId="{791318A8-0BEF-4DE2-AB55-26DD2AE8DC01}"/>
          </ac:picMkLst>
        </pc:picChg>
        <pc:picChg chg="add del mod">
          <ac:chgData name="Elizabeth Boyden" userId="50544bd2-7e27-4858-8dfd-217f4f56e327" providerId="ADAL" clId="{3600A7D6-8EA0-4B3E-9B0F-208FD3FFB896}" dt="2025-01-06T07:22:32.577" v="1028" actId="478"/>
          <ac:picMkLst>
            <pc:docMk/>
            <pc:sldMk cId="2601040904" sldId="268"/>
            <ac:picMk id="5" creationId="{B3E24B3C-1A4C-46B3-AABE-4A54061337FE}"/>
          </ac:picMkLst>
        </pc:picChg>
        <pc:picChg chg="add del mod">
          <ac:chgData name="Elizabeth Boyden" userId="50544bd2-7e27-4858-8dfd-217f4f56e327" providerId="ADAL" clId="{3600A7D6-8EA0-4B3E-9B0F-208FD3FFB896}" dt="2025-01-06T07:22:34.131" v="1029" actId="478"/>
          <ac:picMkLst>
            <pc:docMk/>
            <pc:sldMk cId="2601040904" sldId="268"/>
            <ac:picMk id="6" creationId="{ACCA0D28-A54A-4419-BAE4-0B3597E65B96}"/>
          </ac:picMkLst>
        </pc:picChg>
        <pc:picChg chg="add mod">
          <ac:chgData name="Elizabeth Boyden" userId="50544bd2-7e27-4858-8dfd-217f4f56e327" providerId="ADAL" clId="{3600A7D6-8EA0-4B3E-9B0F-208FD3FFB896}" dt="2025-01-06T07:22:47.212" v="1035" actId="1076"/>
          <ac:picMkLst>
            <pc:docMk/>
            <pc:sldMk cId="2601040904" sldId="268"/>
            <ac:picMk id="8" creationId="{F081AC8F-A63B-49BC-A516-DA2E03E1CB37}"/>
          </ac:picMkLst>
        </pc:picChg>
        <pc:picChg chg="del">
          <ac:chgData name="Elizabeth Boyden" userId="50544bd2-7e27-4858-8dfd-217f4f56e327" providerId="ADAL" clId="{3600A7D6-8EA0-4B3E-9B0F-208FD3FFB896}" dt="2025-01-06T07:04:56.206" v="193" actId="478"/>
          <ac:picMkLst>
            <pc:docMk/>
            <pc:sldMk cId="2601040904" sldId="268"/>
            <ac:picMk id="9" creationId="{DD790660-E029-4CAF-B6AB-D4C7A08D2ACD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6T07:15:37.125" v="777" actId="14100"/>
        <pc:sldMkLst>
          <pc:docMk/>
          <pc:sldMk cId="1607406554" sldId="269"/>
        </pc:sldMkLst>
        <pc:spChg chg="del">
          <ac:chgData name="Elizabeth Boyden" userId="50544bd2-7e27-4858-8dfd-217f4f56e327" providerId="ADAL" clId="{3600A7D6-8EA0-4B3E-9B0F-208FD3FFB896}" dt="2025-01-06T07:15:05.641" v="763" actId="478"/>
          <ac:spMkLst>
            <pc:docMk/>
            <pc:sldMk cId="1607406554" sldId="269"/>
            <ac:spMk id="2" creationId="{3C7BB5A6-4EC0-45F5-9856-0E8AC299B667}"/>
          </ac:spMkLst>
        </pc:spChg>
        <pc:spChg chg="del">
          <ac:chgData name="Elizabeth Boyden" userId="50544bd2-7e27-4858-8dfd-217f4f56e327" providerId="ADAL" clId="{3600A7D6-8EA0-4B3E-9B0F-208FD3FFB896}" dt="2025-01-06T07:15:07.719" v="764" actId="478"/>
          <ac:spMkLst>
            <pc:docMk/>
            <pc:sldMk cId="1607406554" sldId="269"/>
            <ac:spMk id="3" creationId="{2788CC46-EBF0-4CDC-A737-75A0D7A3DDE9}"/>
          </ac:spMkLst>
        </pc:spChg>
        <pc:spChg chg="add del mod">
          <ac:chgData name="Elizabeth Boyden" userId="50544bd2-7e27-4858-8dfd-217f4f56e327" providerId="ADAL" clId="{3600A7D6-8EA0-4B3E-9B0F-208FD3FFB896}" dt="2025-01-06T07:15:10.496" v="765" actId="478"/>
          <ac:spMkLst>
            <pc:docMk/>
            <pc:sldMk cId="1607406554" sldId="269"/>
            <ac:spMk id="8" creationId="{CEAA2789-D5C8-4412-8892-578F23660039}"/>
          </ac:spMkLst>
        </pc:spChg>
        <pc:spChg chg="add del mod">
          <ac:chgData name="Elizabeth Boyden" userId="50544bd2-7e27-4858-8dfd-217f4f56e327" providerId="ADAL" clId="{3600A7D6-8EA0-4B3E-9B0F-208FD3FFB896}" dt="2025-01-06T07:15:12.946" v="766" actId="478"/>
          <ac:spMkLst>
            <pc:docMk/>
            <pc:sldMk cId="1607406554" sldId="269"/>
            <ac:spMk id="10" creationId="{7323E121-5F1C-42C7-9D0E-969C6FE80B6C}"/>
          </ac:spMkLst>
        </pc:spChg>
        <pc:picChg chg="add del mod">
          <ac:chgData name="Elizabeth Boyden" userId="50544bd2-7e27-4858-8dfd-217f4f56e327" providerId="ADAL" clId="{3600A7D6-8EA0-4B3E-9B0F-208FD3FFB896}" dt="2025-01-06T07:15:32.200" v="774" actId="478"/>
          <ac:picMkLst>
            <pc:docMk/>
            <pc:sldMk cId="1607406554" sldId="269"/>
            <ac:picMk id="4" creationId="{1987B797-1182-4B98-9B55-67643E9BC105}"/>
          </ac:picMkLst>
        </pc:picChg>
        <pc:picChg chg="del">
          <ac:chgData name="Elizabeth Boyden" userId="50544bd2-7e27-4858-8dfd-217f4f56e327" providerId="ADAL" clId="{3600A7D6-8EA0-4B3E-9B0F-208FD3FFB896}" dt="2025-01-06T07:14:40.007" v="760" actId="478"/>
          <ac:picMkLst>
            <pc:docMk/>
            <pc:sldMk cId="1607406554" sldId="269"/>
            <ac:picMk id="5" creationId="{6855F1A6-C6F7-4BC0-A356-0456E0D1D183}"/>
          </ac:picMkLst>
        </pc:picChg>
        <pc:picChg chg="del">
          <ac:chgData name="Elizabeth Boyden" userId="50544bd2-7e27-4858-8dfd-217f4f56e327" providerId="ADAL" clId="{3600A7D6-8EA0-4B3E-9B0F-208FD3FFB896}" dt="2025-01-06T07:14:41.269" v="761" actId="478"/>
          <ac:picMkLst>
            <pc:docMk/>
            <pc:sldMk cId="1607406554" sldId="269"/>
            <ac:picMk id="6" creationId="{F3F88EC8-32AA-4204-A7B8-2A8F46A1AAE0}"/>
          </ac:picMkLst>
        </pc:picChg>
        <pc:picChg chg="add mod">
          <ac:chgData name="Elizabeth Boyden" userId="50544bd2-7e27-4858-8dfd-217f4f56e327" providerId="ADAL" clId="{3600A7D6-8EA0-4B3E-9B0F-208FD3FFB896}" dt="2025-01-06T07:15:37.125" v="777" actId="14100"/>
          <ac:picMkLst>
            <pc:docMk/>
            <pc:sldMk cId="1607406554" sldId="269"/>
            <ac:picMk id="11" creationId="{C05AEF60-69A5-4362-BE60-C246122E09FB}"/>
          </ac:picMkLst>
        </pc:picChg>
      </pc:sldChg>
      <pc:sldChg chg="add">
        <pc:chgData name="Elizabeth Boyden" userId="50544bd2-7e27-4858-8dfd-217f4f56e327" providerId="ADAL" clId="{3600A7D6-8EA0-4B3E-9B0F-208FD3FFB896}" dt="2025-01-06T07:15:30.561" v="773"/>
        <pc:sldMkLst>
          <pc:docMk/>
          <pc:sldMk cId="3308916975" sldId="270"/>
        </pc:sldMkLst>
      </pc:sldChg>
      <pc:sldChg chg="addSp delSp modSp add">
        <pc:chgData name="Elizabeth Boyden" userId="50544bd2-7e27-4858-8dfd-217f4f56e327" providerId="ADAL" clId="{3600A7D6-8EA0-4B3E-9B0F-208FD3FFB896}" dt="2025-01-06T07:16:09.791" v="785" actId="14100"/>
        <pc:sldMkLst>
          <pc:docMk/>
          <pc:sldMk cId="1204572836" sldId="271"/>
        </pc:sldMkLst>
        <pc:picChg chg="add mod">
          <ac:chgData name="Elizabeth Boyden" userId="50544bd2-7e27-4858-8dfd-217f4f56e327" providerId="ADAL" clId="{3600A7D6-8EA0-4B3E-9B0F-208FD3FFB896}" dt="2025-01-06T07:16:09.791" v="785" actId="14100"/>
          <ac:picMkLst>
            <pc:docMk/>
            <pc:sldMk cId="1204572836" sldId="271"/>
            <ac:picMk id="2" creationId="{140CE2DF-8CA9-4FA3-9484-293A337E71AF}"/>
          </ac:picMkLst>
        </pc:picChg>
        <pc:picChg chg="del">
          <ac:chgData name="Elizabeth Boyden" userId="50544bd2-7e27-4858-8dfd-217f4f56e327" providerId="ADAL" clId="{3600A7D6-8EA0-4B3E-9B0F-208FD3FFB896}" dt="2025-01-06T07:15:48.441" v="781" actId="478"/>
          <ac:picMkLst>
            <pc:docMk/>
            <pc:sldMk cId="1204572836" sldId="271"/>
            <ac:picMk id="4" creationId="{1987B797-1182-4B98-9B55-67643E9BC105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6T07:17:33.858" v="813" actId="1076"/>
        <pc:sldMkLst>
          <pc:docMk/>
          <pc:sldMk cId="1413276730" sldId="272"/>
        </pc:sldMkLst>
        <pc:spChg chg="add mod">
          <ac:chgData name="Elizabeth Boyden" userId="50544bd2-7e27-4858-8dfd-217f4f56e327" providerId="ADAL" clId="{3600A7D6-8EA0-4B3E-9B0F-208FD3FFB896}" dt="2025-01-06T07:17:15.881" v="808" actId="20577"/>
          <ac:spMkLst>
            <pc:docMk/>
            <pc:sldMk cId="1413276730" sldId="272"/>
            <ac:spMk id="4" creationId="{5CFEC8DA-1B3C-4FA7-AA19-B61B98840555}"/>
          </ac:spMkLst>
        </pc:spChg>
        <pc:spChg chg="add mod">
          <ac:chgData name="Elizabeth Boyden" userId="50544bd2-7e27-4858-8dfd-217f4f56e327" providerId="ADAL" clId="{3600A7D6-8EA0-4B3E-9B0F-208FD3FFB896}" dt="2025-01-06T07:17:27.119" v="811" actId="207"/>
          <ac:spMkLst>
            <pc:docMk/>
            <pc:sldMk cId="1413276730" sldId="272"/>
            <ac:spMk id="6" creationId="{579D9A07-A054-4C12-8667-29C41710B55A}"/>
          </ac:spMkLst>
        </pc:spChg>
        <pc:spChg chg="add mod">
          <ac:chgData name="Elizabeth Boyden" userId="50544bd2-7e27-4858-8dfd-217f4f56e327" providerId="ADAL" clId="{3600A7D6-8EA0-4B3E-9B0F-208FD3FFB896}" dt="2025-01-06T07:17:33.858" v="813" actId="1076"/>
          <ac:spMkLst>
            <pc:docMk/>
            <pc:sldMk cId="1413276730" sldId="272"/>
            <ac:spMk id="7" creationId="{8DFAE148-F3D6-496D-8D6A-1861FF43BC7E}"/>
          </ac:spMkLst>
        </pc:spChg>
        <pc:picChg chg="del">
          <ac:chgData name="Elizabeth Boyden" userId="50544bd2-7e27-4858-8dfd-217f4f56e327" providerId="ADAL" clId="{3600A7D6-8EA0-4B3E-9B0F-208FD3FFB896}" dt="2025-01-06T07:16:21.972" v="787" actId="478"/>
          <ac:picMkLst>
            <pc:docMk/>
            <pc:sldMk cId="1413276730" sldId="272"/>
            <ac:picMk id="2" creationId="{140CE2DF-8CA9-4FA3-9484-293A337E71AF}"/>
          </ac:picMkLst>
        </pc:picChg>
        <pc:picChg chg="add del">
          <ac:chgData name="Elizabeth Boyden" userId="50544bd2-7e27-4858-8dfd-217f4f56e327" providerId="ADAL" clId="{3600A7D6-8EA0-4B3E-9B0F-208FD3FFB896}" dt="2025-01-06T07:16:24.991" v="789"/>
          <ac:picMkLst>
            <pc:docMk/>
            <pc:sldMk cId="1413276730" sldId="272"/>
            <ac:picMk id="3" creationId="{E3097104-D97E-4B8E-A69A-D822663E1480}"/>
          </ac:picMkLst>
        </pc:picChg>
        <pc:picChg chg="add mod">
          <ac:chgData name="Elizabeth Boyden" userId="50544bd2-7e27-4858-8dfd-217f4f56e327" providerId="ADAL" clId="{3600A7D6-8EA0-4B3E-9B0F-208FD3FFB896}" dt="2025-01-06T07:17:07.542" v="804" actId="14100"/>
          <ac:picMkLst>
            <pc:docMk/>
            <pc:sldMk cId="1413276730" sldId="272"/>
            <ac:picMk id="5" creationId="{36A16B6D-87B6-4368-B788-5FD4B69F6381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6T07:19:05.853" v="906" actId="20577"/>
        <pc:sldMkLst>
          <pc:docMk/>
          <pc:sldMk cId="1591508852" sldId="273"/>
        </pc:sldMkLst>
        <pc:spChg chg="add mod">
          <ac:chgData name="Elizabeth Boyden" userId="50544bd2-7e27-4858-8dfd-217f4f56e327" providerId="ADAL" clId="{3600A7D6-8EA0-4B3E-9B0F-208FD3FFB896}" dt="2025-01-06T07:18:47.969" v="896" actId="20577"/>
          <ac:spMkLst>
            <pc:docMk/>
            <pc:sldMk cId="1591508852" sldId="273"/>
            <ac:spMk id="3" creationId="{EC5F7324-32A4-49F8-AAEF-E60FF503274F}"/>
          </ac:spMkLst>
        </pc:spChg>
        <pc:spChg chg="mod">
          <ac:chgData name="Elizabeth Boyden" userId="50544bd2-7e27-4858-8dfd-217f4f56e327" providerId="ADAL" clId="{3600A7D6-8EA0-4B3E-9B0F-208FD3FFB896}" dt="2025-01-06T07:18:31.456" v="880" actId="20577"/>
          <ac:spMkLst>
            <pc:docMk/>
            <pc:sldMk cId="1591508852" sldId="273"/>
            <ac:spMk id="4" creationId="{5CFEC8DA-1B3C-4FA7-AA19-B61B98840555}"/>
          </ac:spMkLst>
        </pc:spChg>
        <pc:spChg chg="del">
          <ac:chgData name="Elizabeth Boyden" userId="50544bd2-7e27-4858-8dfd-217f4f56e327" providerId="ADAL" clId="{3600A7D6-8EA0-4B3E-9B0F-208FD3FFB896}" dt="2025-01-06T07:18:04.924" v="817" actId="478"/>
          <ac:spMkLst>
            <pc:docMk/>
            <pc:sldMk cId="1591508852" sldId="273"/>
            <ac:spMk id="6" creationId="{579D9A07-A054-4C12-8667-29C41710B55A}"/>
          </ac:spMkLst>
        </pc:spChg>
        <pc:spChg chg="del">
          <ac:chgData name="Elizabeth Boyden" userId="50544bd2-7e27-4858-8dfd-217f4f56e327" providerId="ADAL" clId="{3600A7D6-8EA0-4B3E-9B0F-208FD3FFB896}" dt="2025-01-06T07:18:07.301" v="819" actId="478"/>
          <ac:spMkLst>
            <pc:docMk/>
            <pc:sldMk cId="1591508852" sldId="273"/>
            <ac:spMk id="7" creationId="{8DFAE148-F3D6-496D-8D6A-1861FF43BC7E}"/>
          </ac:spMkLst>
        </pc:spChg>
        <pc:spChg chg="add mod">
          <ac:chgData name="Elizabeth Boyden" userId="50544bd2-7e27-4858-8dfd-217f4f56e327" providerId="ADAL" clId="{3600A7D6-8EA0-4B3E-9B0F-208FD3FFB896}" dt="2025-01-06T07:19:05.853" v="906" actId="20577"/>
          <ac:spMkLst>
            <pc:docMk/>
            <pc:sldMk cId="1591508852" sldId="273"/>
            <ac:spMk id="8" creationId="{37F10E98-0C29-42D3-8D66-335338A2EB49}"/>
          </ac:spMkLst>
        </pc:spChg>
        <pc:picChg chg="add mod">
          <ac:chgData name="Elizabeth Boyden" userId="50544bd2-7e27-4858-8dfd-217f4f56e327" providerId="ADAL" clId="{3600A7D6-8EA0-4B3E-9B0F-208FD3FFB896}" dt="2025-01-06T07:18:11.449" v="821" actId="1076"/>
          <ac:picMkLst>
            <pc:docMk/>
            <pc:sldMk cId="1591508852" sldId="273"/>
            <ac:picMk id="2" creationId="{85DD6F9B-DF35-47CD-9A38-F0AD4C307B27}"/>
          </ac:picMkLst>
        </pc:picChg>
        <pc:picChg chg="del">
          <ac:chgData name="Elizabeth Boyden" userId="50544bd2-7e27-4858-8dfd-217f4f56e327" providerId="ADAL" clId="{3600A7D6-8EA0-4B3E-9B0F-208FD3FFB896}" dt="2025-01-06T07:17:38.861" v="815" actId="478"/>
          <ac:picMkLst>
            <pc:docMk/>
            <pc:sldMk cId="1591508852" sldId="273"/>
            <ac:picMk id="5" creationId="{36A16B6D-87B6-4368-B788-5FD4B69F6381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6T07:21:01.951" v="1027" actId="14100"/>
        <pc:sldMkLst>
          <pc:docMk/>
          <pc:sldMk cId="3937676667" sldId="274"/>
        </pc:sldMkLst>
        <pc:spChg chg="del">
          <ac:chgData name="Elizabeth Boyden" userId="50544bd2-7e27-4858-8dfd-217f4f56e327" providerId="ADAL" clId="{3600A7D6-8EA0-4B3E-9B0F-208FD3FFB896}" dt="2025-01-06T07:19:37.894" v="909" actId="478"/>
          <ac:spMkLst>
            <pc:docMk/>
            <pc:sldMk cId="3937676667" sldId="274"/>
            <ac:spMk id="3" creationId="{EC5F7324-32A4-49F8-AAEF-E60FF503274F}"/>
          </ac:spMkLst>
        </pc:spChg>
        <pc:spChg chg="mod">
          <ac:chgData name="Elizabeth Boyden" userId="50544bd2-7e27-4858-8dfd-217f4f56e327" providerId="ADAL" clId="{3600A7D6-8EA0-4B3E-9B0F-208FD3FFB896}" dt="2025-01-06T07:19:41.605" v="910" actId="6549"/>
          <ac:spMkLst>
            <pc:docMk/>
            <pc:sldMk cId="3937676667" sldId="274"/>
            <ac:spMk id="4" creationId="{5CFEC8DA-1B3C-4FA7-AA19-B61B98840555}"/>
          </ac:spMkLst>
        </pc:spChg>
        <pc:spChg chg="add mod ord">
          <ac:chgData name="Elizabeth Boyden" userId="50544bd2-7e27-4858-8dfd-217f4f56e327" providerId="ADAL" clId="{3600A7D6-8EA0-4B3E-9B0F-208FD3FFB896}" dt="2025-01-06T07:20:39.100" v="1021" actId="1076"/>
          <ac:spMkLst>
            <pc:docMk/>
            <pc:sldMk cId="3937676667" sldId="274"/>
            <ac:spMk id="6" creationId="{A805642F-41E5-48D9-8B48-F422460BF82C}"/>
          </ac:spMkLst>
        </pc:spChg>
        <pc:spChg chg="add mod">
          <ac:chgData name="Elizabeth Boyden" userId="50544bd2-7e27-4858-8dfd-217f4f56e327" providerId="ADAL" clId="{3600A7D6-8EA0-4B3E-9B0F-208FD3FFB896}" dt="2025-01-06T07:20:28.219" v="1018" actId="207"/>
          <ac:spMkLst>
            <pc:docMk/>
            <pc:sldMk cId="3937676667" sldId="274"/>
            <ac:spMk id="7" creationId="{BCEF0AC1-0510-440F-98AE-0CC95E60ED22}"/>
          </ac:spMkLst>
        </pc:spChg>
        <pc:spChg chg="del">
          <ac:chgData name="Elizabeth Boyden" userId="50544bd2-7e27-4858-8dfd-217f4f56e327" providerId="ADAL" clId="{3600A7D6-8EA0-4B3E-9B0F-208FD3FFB896}" dt="2025-01-06T07:19:37.894" v="909" actId="478"/>
          <ac:spMkLst>
            <pc:docMk/>
            <pc:sldMk cId="3937676667" sldId="274"/>
            <ac:spMk id="8" creationId="{37F10E98-0C29-42D3-8D66-335338A2EB49}"/>
          </ac:spMkLst>
        </pc:spChg>
        <pc:spChg chg="add mod">
          <ac:chgData name="Elizabeth Boyden" userId="50544bd2-7e27-4858-8dfd-217f4f56e327" providerId="ADAL" clId="{3600A7D6-8EA0-4B3E-9B0F-208FD3FFB896}" dt="2025-01-06T07:20:54.064" v="1024" actId="208"/>
          <ac:spMkLst>
            <pc:docMk/>
            <pc:sldMk cId="3937676667" sldId="274"/>
            <ac:spMk id="9" creationId="{A8AACFC7-FDAC-4F6B-9C81-8D67AA7CBEDB}"/>
          </ac:spMkLst>
        </pc:spChg>
        <pc:spChg chg="add mod">
          <ac:chgData name="Elizabeth Boyden" userId="50544bd2-7e27-4858-8dfd-217f4f56e327" providerId="ADAL" clId="{3600A7D6-8EA0-4B3E-9B0F-208FD3FFB896}" dt="2025-01-06T07:21:01.951" v="1027" actId="14100"/>
          <ac:spMkLst>
            <pc:docMk/>
            <pc:sldMk cId="3937676667" sldId="274"/>
            <ac:spMk id="10" creationId="{96149A84-A9FA-401D-A4CE-F829A86FACFC}"/>
          </ac:spMkLst>
        </pc:spChg>
        <pc:picChg chg="del">
          <ac:chgData name="Elizabeth Boyden" userId="50544bd2-7e27-4858-8dfd-217f4f56e327" providerId="ADAL" clId="{3600A7D6-8EA0-4B3E-9B0F-208FD3FFB896}" dt="2025-01-06T07:19:34.179" v="908" actId="478"/>
          <ac:picMkLst>
            <pc:docMk/>
            <pc:sldMk cId="3937676667" sldId="274"/>
            <ac:picMk id="2" creationId="{85DD6F9B-DF35-47CD-9A38-F0AD4C307B27}"/>
          </ac:picMkLst>
        </pc:picChg>
        <pc:picChg chg="add mod">
          <ac:chgData name="Elizabeth Boyden" userId="50544bd2-7e27-4858-8dfd-217f4f56e327" providerId="ADAL" clId="{3600A7D6-8EA0-4B3E-9B0F-208FD3FFB896}" dt="2025-01-06T07:19:47.674" v="913" actId="14100"/>
          <ac:picMkLst>
            <pc:docMk/>
            <pc:sldMk cId="3937676667" sldId="274"/>
            <ac:picMk id="5" creationId="{D4879221-FE4A-4811-A744-B02D7E831F8F}"/>
          </ac:picMkLst>
        </pc:picChg>
      </pc:sldChg>
      <pc:sldChg chg="addSp delSp modSp add">
        <pc:chgData name="Elizabeth Boyden" userId="50544bd2-7e27-4858-8dfd-217f4f56e327" providerId="ADAL" clId="{3600A7D6-8EA0-4B3E-9B0F-208FD3FFB896}" dt="2025-01-06T07:23:20.040" v="1041" actId="14100"/>
        <pc:sldMkLst>
          <pc:docMk/>
          <pc:sldMk cId="3478031895" sldId="275"/>
        </pc:sldMkLst>
        <pc:picChg chg="add mod">
          <ac:chgData name="Elizabeth Boyden" userId="50544bd2-7e27-4858-8dfd-217f4f56e327" providerId="ADAL" clId="{3600A7D6-8EA0-4B3E-9B0F-208FD3FFB896}" dt="2025-01-06T07:23:20.040" v="1041" actId="14100"/>
          <ac:picMkLst>
            <pc:docMk/>
            <pc:sldMk cId="3478031895" sldId="275"/>
            <ac:picMk id="3" creationId="{7A2896FB-4B7F-41D8-8609-7E9AEBB7FB98}"/>
          </ac:picMkLst>
        </pc:picChg>
        <pc:picChg chg="del">
          <ac:chgData name="Elizabeth Boyden" userId="50544bd2-7e27-4858-8dfd-217f4f56e327" providerId="ADAL" clId="{3600A7D6-8EA0-4B3E-9B0F-208FD3FFB896}" dt="2025-01-06T07:22:51.558" v="1037" actId="478"/>
          <ac:picMkLst>
            <pc:docMk/>
            <pc:sldMk cId="3478031895" sldId="275"/>
            <ac:picMk id="8" creationId="{F081AC8F-A63B-49BC-A516-DA2E03E1CB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6CC8-AFC7-4956-B0A5-4045F66C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1E738-CF68-451B-AAE1-6E6885741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DA95-92A9-4210-875C-C2BF4147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03B5E-0CFA-4358-BFB5-7CF96A79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DAC57-280A-47E6-940A-2CFA5E24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07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5B32-1BDF-4E99-883C-171821DC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CD769-1256-4186-9AE1-7DEA36349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BE9EA-648C-443E-9BAB-3E2E4949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FCD4C-BBE7-4626-B461-B63551E3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6988-D11F-4254-8998-AA1EA783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01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6D497-E095-4C14-95E7-B79EADBEF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AADB-11F8-43CE-8B02-13A1D0E22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7152-F993-4C11-BB90-8B89549E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1F719-F9E0-47DA-A512-D7A8C4B3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05AE5-BC94-4DFF-89BC-CBD20E1C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6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4BA3-2559-4283-8624-4D626172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BD6E-2EA3-436B-94DF-C9B929CD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7C61-009C-4E76-895D-A9F89675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F4A66-00B0-495F-9896-3215F81B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CE8C4-D0CC-4E36-916D-0503DA54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61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CD29-C5D4-46FC-8EE7-BC4833C8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28F38-2236-42FD-BEA0-3A4F3452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06D2-8EDD-4DAC-89D3-4C36CD0B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E6818-4879-4A66-9D02-97F96E08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4177D-92C1-4AB0-8149-C7645410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20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BDF8-56BF-4AF5-A90D-F8E0F8B6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341D-1A2A-49EA-A91C-4A6F73411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B5C19-D95F-4C3E-ACCF-3D95F148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7E792-4088-4204-A61D-A6C81DCC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09F6E-AA0E-4950-AFEF-BEF17FDB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FF071-2E6B-4D9D-9312-AEDC4F36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2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F6EA-847C-4BC3-B712-8F95E000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EA7C9-F4B0-4E4F-AB80-9D942B1E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A792C-5D82-41AD-A3C7-F83789E04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22A7A-D4DA-4657-B2BA-2A421AA31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4C28C-BB56-4C9B-8615-1ACA2C598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A50F9-F33A-4502-96BB-511276F8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2357C-F1FB-4F6C-ACC3-D7A9D61E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DB8CC-D68E-44C8-98AB-93D27867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66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C400-4057-4C30-AAC9-EDE63587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134D2-7B7F-45DC-B2B0-44ABADD1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B9590-D852-43B9-B074-ACF5B723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CD187-F3DD-42B4-BB98-39F8EDE4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6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B0D6D-902D-421B-930B-EB87517A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2B740-274F-4B86-97A1-65616E4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7334A-99BE-404D-84B7-8B5D030C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AEA3-ABAF-482A-967E-63AB3418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44F8-51A0-41E5-A8F3-E53BFDC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73B25-113A-4206-BADB-CB590B13F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A0521-B2F3-4864-BF8D-44DECC6F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DAD13-12F4-4958-A0C0-DFF13F64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97E83-11F9-480E-BC59-166F19D7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8107-CB80-4493-9AA2-03E8E657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BAD02-34A1-4430-BCC5-9F0BC3F8C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7C93-CDA3-4819-817B-9661A7D5E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D7B0A-688D-4400-B68F-5F425C09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59531-0D76-41E4-BDA7-4ABF71AA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13682-5AFB-4A11-BEBD-B1C5EA12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24322-7763-4231-A0DB-6F455431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543BE-6F45-4795-A207-355134BE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87D8-DF48-4328-89BF-8E7935723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3BEA-B287-474F-81B8-9C01D70DA39A}" type="datetimeFigureOut">
              <a:rPr lang="en-GB" smtClean="0"/>
              <a:t>06/01/2025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7C01-1701-46DA-A181-2300D6C90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0756B-E0A2-42C7-A4E9-0282B981C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AFF3-7EFC-4A05-B7A1-B0EFD0E3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12E3-9F84-4FC4-A638-2B0BC2432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Sirius Snow Day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66328-3BCD-436B-A42D-5753EF375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Monday 6</a:t>
            </a:r>
            <a:r>
              <a:rPr lang="en-GB" baseline="30000" dirty="0"/>
              <a:t>th</a:t>
            </a:r>
            <a:r>
              <a:rPr lang="en-GB" dirty="0"/>
              <a:t> January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03524-2DB9-4851-ABB5-11663750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0" y="198438"/>
            <a:ext cx="1847850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517AE-E627-45E2-82D3-004D63779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80" y="198438"/>
            <a:ext cx="1847850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2E71F-A193-4788-9DBB-3B07DB5E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70" y="4836353"/>
            <a:ext cx="1847850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38B50-2BD4-4060-8024-51C47E68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80" y="4811712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29065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Maths</a:t>
            </a:r>
            <a:r>
              <a:rPr lang="en-GB" sz="4800" dirty="0"/>
              <a:t>        </a:t>
            </a:r>
            <a:r>
              <a:rPr lang="en-GB" b="1" u="sng" dirty="0"/>
              <a:t>Reflection</a:t>
            </a:r>
            <a:endParaRPr lang="en-GB" sz="4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CC46-EBF0-4CDC-A737-75A0D7A3D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66DCD-F98C-4337-80A5-A45987F4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681037"/>
            <a:ext cx="4657951" cy="2558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9D637-6EE1-4018-8D39-6DF0790D8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681037"/>
            <a:ext cx="5991225" cy="4800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CF3394-8EBD-4BC5-BEBC-09F7BA7035AF}"/>
              </a:ext>
            </a:extLst>
          </p:cNvPr>
          <p:cNvSpPr txBox="1">
            <a:spLocks/>
          </p:cNvSpPr>
          <p:nvPr/>
        </p:nvSpPr>
        <p:spPr>
          <a:xfrm>
            <a:off x="838200" y="3721133"/>
            <a:ext cx="4752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Which shape has been vertically reflected? Is it A,B,C or D?</a:t>
            </a:r>
          </a:p>
        </p:txBody>
      </p:sp>
    </p:spTree>
    <p:extLst>
      <p:ext uri="{BB962C8B-B14F-4D97-AF65-F5344CB8AC3E}">
        <p14:creationId xmlns:p14="http://schemas.microsoft.com/office/powerpoint/2010/main" val="240234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29065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Maths</a:t>
            </a:r>
            <a:r>
              <a:rPr lang="en-GB" sz="4800" dirty="0"/>
              <a:t>        </a:t>
            </a:r>
            <a:r>
              <a:rPr lang="en-GB" b="1" u="sng" dirty="0"/>
              <a:t>Reflection</a:t>
            </a:r>
            <a:endParaRPr lang="en-GB" sz="4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CC46-EBF0-4CDC-A737-75A0D7A3D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CF3394-8EBD-4BC5-BEBC-09F7BA7035AF}"/>
              </a:ext>
            </a:extLst>
          </p:cNvPr>
          <p:cNvSpPr txBox="1">
            <a:spLocks/>
          </p:cNvSpPr>
          <p:nvPr/>
        </p:nvSpPr>
        <p:spPr>
          <a:xfrm>
            <a:off x="838200" y="3721133"/>
            <a:ext cx="4752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Which shape has been vertically reflected? Is it A,B,C or 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6E99B-AD84-4339-8E62-373215AA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9" y="837474"/>
            <a:ext cx="4498351" cy="2488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E9049-AAB1-46B5-8D91-D4AFA62D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86" y="837474"/>
            <a:ext cx="59721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29065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Maths</a:t>
            </a:r>
            <a:r>
              <a:rPr lang="en-GB" sz="4800" dirty="0"/>
              <a:t>        </a:t>
            </a:r>
            <a:r>
              <a:rPr lang="en-GB" b="1" u="sng" dirty="0"/>
              <a:t>Reflection</a:t>
            </a:r>
            <a:endParaRPr lang="en-GB" sz="4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CC46-EBF0-4CDC-A737-75A0D7A3D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CF3394-8EBD-4BC5-BEBC-09F7BA7035AF}"/>
              </a:ext>
            </a:extLst>
          </p:cNvPr>
          <p:cNvSpPr txBox="1">
            <a:spLocks/>
          </p:cNvSpPr>
          <p:nvPr/>
        </p:nvSpPr>
        <p:spPr>
          <a:xfrm>
            <a:off x="838200" y="3721133"/>
            <a:ext cx="4752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Which shape has been vertically reflected? Is it A,B,C or 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8E365-13BD-414C-A0BE-56D599601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9" y="821635"/>
            <a:ext cx="4919616" cy="275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85B08-5FD5-45F4-8CA7-49F52430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569" y="821635"/>
            <a:ext cx="58769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9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29065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Maths</a:t>
            </a:r>
            <a:r>
              <a:rPr lang="en-GB" sz="4800" dirty="0"/>
              <a:t>        </a:t>
            </a:r>
            <a:r>
              <a:rPr lang="en-GB" b="1" u="sng" dirty="0"/>
              <a:t>Reflection</a:t>
            </a:r>
            <a:endParaRPr lang="en-GB" sz="4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CC46-EBF0-4CDC-A737-75A0D7A3D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CF3394-8EBD-4BC5-BEBC-09F7BA7035AF}"/>
              </a:ext>
            </a:extLst>
          </p:cNvPr>
          <p:cNvSpPr txBox="1">
            <a:spLocks/>
          </p:cNvSpPr>
          <p:nvPr/>
        </p:nvSpPr>
        <p:spPr>
          <a:xfrm>
            <a:off x="838200" y="3721133"/>
            <a:ext cx="4752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Which shape has been horizontally reflected? Is it A,B,C or 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D90AA-6830-44BC-8CBE-428643FF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" y="783567"/>
            <a:ext cx="5183671" cy="2882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4BAAF-6C07-403F-83E3-1147E265F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46" y="808004"/>
            <a:ext cx="59245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5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29065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Maths</a:t>
            </a:r>
            <a:r>
              <a:rPr lang="en-GB" sz="4800" dirty="0"/>
              <a:t>        </a:t>
            </a:r>
            <a:r>
              <a:rPr lang="en-GB" b="1" u="sng" dirty="0"/>
              <a:t>Reflection</a:t>
            </a:r>
            <a:endParaRPr lang="en-GB" sz="4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CC46-EBF0-4CDC-A737-75A0D7A3D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CF3394-8EBD-4BC5-BEBC-09F7BA7035AF}"/>
              </a:ext>
            </a:extLst>
          </p:cNvPr>
          <p:cNvSpPr txBox="1">
            <a:spLocks/>
          </p:cNvSpPr>
          <p:nvPr/>
        </p:nvSpPr>
        <p:spPr>
          <a:xfrm>
            <a:off x="838200" y="3721133"/>
            <a:ext cx="4752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Which shape has been horizontally reflected? Is it A,B,C or 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318A8-0BEF-4DE2-AB55-26DD2AE8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" y="681037"/>
            <a:ext cx="5320880" cy="2884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90660-E029-4CAF-B6AB-D4C7A08D2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46" y="681037"/>
            <a:ext cx="60007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0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29065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Maths</a:t>
            </a:r>
            <a:r>
              <a:rPr lang="en-GB" sz="4800" dirty="0"/>
              <a:t>        </a:t>
            </a:r>
            <a:r>
              <a:rPr lang="en-GB" b="1" u="sng" dirty="0"/>
              <a:t>Reflection</a:t>
            </a:r>
            <a:endParaRPr lang="en-GB" sz="48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896FB-4B7F-41D8-8609-7E9AEBB7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74" y="847725"/>
            <a:ext cx="11929775" cy="46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290652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Maths</a:t>
            </a:r>
            <a:r>
              <a:rPr lang="en-GB" sz="4800" dirty="0"/>
              <a:t>        </a:t>
            </a:r>
            <a:r>
              <a:rPr lang="en-GB" b="1" u="sng" dirty="0"/>
              <a:t>Reflection</a:t>
            </a:r>
            <a:endParaRPr lang="en-GB" sz="4800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1AC8F-A63B-49BC-A516-DA2E03E1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45" y="1209778"/>
            <a:ext cx="11467353" cy="4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4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64A5-ED8A-4585-BF80-616576DD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51" y="265500"/>
            <a:ext cx="11223674" cy="1325563"/>
          </a:xfrm>
        </p:spPr>
        <p:txBody>
          <a:bodyPr>
            <a:normAutofit/>
          </a:bodyPr>
          <a:lstStyle/>
          <a:p>
            <a:r>
              <a:rPr lang="en-GB" dirty="0"/>
              <a:t>Art </a:t>
            </a:r>
            <a:r>
              <a:rPr lang="en-GB" u="sng" dirty="0"/>
              <a:t>Sketch a scene of the snow in the style of Emma </a:t>
            </a:r>
            <a:r>
              <a:rPr lang="en-GB" u="sng" dirty="0" err="1"/>
              <a:t>Stibbon</a:t>
            </a:r>
            <a:r>
              <a:rPr lang="en-GB" u="sng" dirty="0"/>
              <a:t>.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D539D-A728-4464-9F8C-0E6ACA42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5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Look outside at the natural world and the snow. Sketch an image of it using only monochrome in the style of Emma </a:t>
            </a:r>
            <a:r>
              <a:rPr lang="en-GB" dirty="0" err="1"/>
              <a:t>Stibbon</a:t>
            </a:r>
            <a:r>
              <a:rPr lang="en-GB" dirty="0"/>
              <a:t>. We looked at her work last term. If you have any paint or back pencils you can add tone and shade to your picture.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3C42D-80FA-4294-AF99-ACA35509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23" y="4619440"/>
            <a:ext cx="2276475" cy="154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97EEA-1C64-41BB-A6E1-CDCC6635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73" y="3429000"/>
            <a:ext cx="1997290" cy="29800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783120-4898-4648-9D2B-99C322911976}"/>
              </a:ext>
            </a:extLst>
          </p:cNvPr>
          <p:cNvSpPr/>
          <p:nvPr/>
        </p:nvSpPr>
        <p:spPr>
          <a:xfrm>
            <a:off x="158551" y="3515806"/>
            <a:ext cx="1997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Here are some examples to remind you.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53FD1-5D34-409E-A775-88C5A82F399E}"/>
              </a:ext>
            </a:extLst>
          </p:cNvPr>
          <p:cNvSpPr/>
          <p:nvPr/>
        </p:nvSpPr>
        <p:spPr>
          <a:xfrm>
            <a:off x="5616912" y="3370986"/>
            <a:ext cx="199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Examples of snow in monochrome.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6EAED9-B8F4-42E8-9CFD-B51C84CAB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753" y="4233241"/>
            <a:ext cx="1695450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FC01D4-8763-489F-86C4-91042258E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991" y="3515806"/>
            <a:ext cx="2286000" cy="125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3260AA-072D-48EB-9EC1-DB619B3F8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693" y="4835292"/>
            <a:ext cx="1997290" cy="16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65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D954-48F1-414F-9597-2E7CBB9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Extra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61B9-597D-4166-9BE4-E41DE2397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Practise your times tables on TT Rockstars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Read your reading book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08FE6-F2BB-4042-A9B0-711E3011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50" y="1559609"/>
            <a:ext cx="3252524" cy="1869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30F41-3358-478B-A82B-6815CA84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84" y="3538538"/>
            <a:ext cx="29908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5A6-4EC0-45F5-9856-0E8AC299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0"/>
            <a:ext cx="9074426" cy="933588"/>
          </a:xfrm>
        </p:spPr>
        <p:txBody>
          <a:bodyPr>
            <a:normAutofit/>
          </a:bodyPr>
          <a:lstStyle/>
          <a:p>
            <a:r>
              <a:rPr lang="en-GB" sz="5300" b="1" dirty="0"/>
              <a:t>English</a:t>
            </a:r>
            <a:r>
              <a:rPr lang="en-GB" sz="6000" dirty="0"/>
              <a:t>        </a:t>
            </a:r>
            <a:r>
              <a:rPr lang="en-GB" sz="5300" b="1" u="sng" dirty="0"/>
              <a:t>Comprehension</a:t>
            </a:r>
            <a:endParaRPr lang="en-GB" sz="6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CC46-EBF0-4CDC-A737-75A0D7A3D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9335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Read the text and answer the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5F1A6-C6F7-4BC0-A356-0456E0D1D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33" y="1341437"/>
            <a:ext cx="7045172" cy="54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5AEF60-69A5-4362-BE60-C246122E0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23" y="480046"/>
            <a:ext cx="9160968" cy="53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7B797-1182-4B98-9B55-67643E9B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644180"/>
            <a:ext cx="9167813" cy="50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CE2DF-8CA9-4FA3-9484-293A337E7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63" y="262765"/>
            <a:ext cx="8893245" cy="6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FEC8DA-1B3C-4FA7-AA19-B61B9884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77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16B6D-87B6-4368-B788-5FD4B69F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3" y="1038017"/>
            <a:ext cx="11446358" cy="5173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9D9A07-A054-4C12-8667-29C41710B55A}"/>
              </a:ext>
            </a:extLst>
          </p:cNvPr>
          <p:cNvSpPr/>
          <p:nvPr/>
        </p:nvSpPr>
        <p:spPr>
          <a:xfrm>
            <a:off x="4678017" y="1038017"/>
            <a:ext cx="1060174" cy="552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AE148-F3D6-496D-8D6A-1861FF43BC7E}"/>
              </a:ext>
            </a:extLst>
          </p:cNvPr>
          <p:cNvSpPr/>
          <p:nvPr/>
        </p:nvSpPr>
        <p:spPr>
          <a:xfrm>
            <a:off x="5360504" y="3856899"/>
            <a:ext cx="1060174" cy="552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7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FEC8DA-1B3C-4FA7-AA19-B61B9884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77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Questions:</a:t>
            </a:r>
          </a:p>
          <a:p>
            <a:pPr marL="0" indent="0">
              <a:buNone/>
            </a:pPr>
            <a:r>
              <a:rPr lang="en-GB" dirty="0"/>
              <a:t>Which definition matches the word?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DD6F9B-DF35-47CD-9A38-F0AD4C30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3" y="1561184"/>
            <a:ext cx="10165634" cy="4203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5F7324-32A4-49F8-AAEF-E60FF503274F}"/>
              </a:ext>
            </a:extLst>
          </p:cNvPr>
          <p:cNvSpPr txBox="1"/>
          <p:nvPr/>
        </p:nvSpPr>
        <p:spPr>
          <a:xfrm>
            <a:off x="1013183" y="1908313"/>
            <a:ext cx="325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10E98-0C29-42D3-8D66-335338A2EB49}"/>
              </a:ext>
            </a:extLst>
          </p:cNvPr>
          <p:cNvSpPr txBox="1"/>
          <p:nvPr/>
        </p:nvSpPr>
        <p:spPr>
          <a:xfrm>
            <a:off x="7235078" y="1908313"/>
            <a:ext cx="325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150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FEC8DA-1B3C-4FA7-AA19-B61B9884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77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79221-FE4A-4811-A744-B02D7E831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56226"/>
            <a:ext cx="11888959" cy="48614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EF0AC1-0510-440F-98AE-0CC95E60ED22}"/>
              </a:ext>
            </a:extLst>
          </p:cNvPr>
          <p:cNvSpPr/>
          <p:nvPr/>
        </p:nvSpPr>
        <p:spPr>
          <a:xfrm>
            <a:off x="940904" y="1040297"/>
            <a:ext cx="10787270" cy="47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5642F-41E5-48D9-8B48-F422460BF82C}"/>
              </a:ext>
            </a:extLst>
          </p:cNvPr>
          <p:cNvSpPr txBox="1"/>
          <p:nvPr/>
        </p:nvSpPr>
        <p:spPr>
          <a:xfrm>
            <a:off x="934280" y="1141416"/>
            <a:ext cx="719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word shows us that very bad weather can be found in the eyewall?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ACFC7-FDAC-4F6B-9C81-8D67AA7CBEDB}"/>
              </a:ext>
            </a:extLst>
          </p:cNvPr>
          <p:cNvSpPr/>
          <p:nvPr/>
        </p:nvSpPr>
        <p:spPr>
          <a:xfrm>
            <a:off x="834887" y="3429000"/>
            <a:ext cx="111285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149A84-A9FA-401D-A4CE-F829A86FACFC}"/>
              </a:ext>
            </a:extLst>
          </p:cNvPr>
          <p:cNvSpPr/>
          <p:nvPr/>
        </p:nvSpPr>
        <p:spPr>
          <a:xfrm>
            <a:off x="770282" y="4496831"/>
            <a:ext cx="11128513" cy="1320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7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27019-7777-4FEA-AF76-9B6AB225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Mental Maths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C57A2-52DE-4D27-9A53-D90B7AA32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73" y="1503085"/>
            <a:ext cx="8870053" cy="47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6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d0b123-8390-4298-aac1-6f759a8bbc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000E9899A2946AAA197D04718D8B5" ma:contentTypeVersion="16" ma:contentTypeDescription="Create a new document." ma:contentTypeScope="" ma:versionID="12efb37378d37bff769b8497d93749aa">
  <xsd:schema xmlns:xsd="http://www.w3.org/2001/XMLSchema" xmlns:xs="http://www.w3.org/2001/XMLSchema" xmlns:p="http://schemas.microsoft.com/office/2006/metadata/properties" xmlns:ns3="26d0b123-8390-4298-aac1-6f759a8bbcc3" xmlns:ns4="1d9cc357-7f66-4352-8f61-0bcba7a1cb23" targetNamespace="http://schemas.microsoft.com/office/2006/metadata/properties" ma:root="true" ma:fieldsID="582e113d2f33c2defbe26195cde04136" ns3:_="" ns4:_="">
    <xsd:import namespace="26d0b123-8390-4298-aac1-6f759a8bbcc3"/>
    <xsd:import namespace="1d9cc357-7f66-4352-8f61-0bcba7a1cb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0b123-8390-4298-aac1-6f759a8bb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cc357-7f66-4352-8f61-0bcba7a1cb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5888C4-7689-4122-82B7-1AE7FAE9C95D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d9cc357-7f66-4352-8f61-0bcba7a1cb23"/>
    <ds:schemaRef ds:uri="26d0b123-8390-4298-aac1-6f759a8bbcc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AE9B38-EC52-4169-B9D2-04BD99E18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60A237-1E58-4F26-8507-B80A4BDDE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0b123-8390-4298-aac1-6f759a8bbcc3"/>
    <ds:schemaRef ds:uri="1d9cc357-7f66-4352-8f61-0bcba7a1c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246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Sirius Snow Day Work</vt:lpstr>
      <vt:lpstr>English        Comprehension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Maths</vt:lpstr>
      <vt:lpstr>Maths        Reflection</vt:lpstr>
      <vt:lpstr>Maths        Reflection</vt:lpstr>
      <vt:lpstr>Maths        Reflection</vt:lpstr>
      <vt:lpstr>Maths        Reflection</vt:lpstr>
      <vt:lpstr>Maths        Reflection</vt:lpstr>
      <vt:lpstr>Maths        Reflection</vt:lpstr>
      <vt:lpstr>Maths        Reflection</vt:lpstr>
      <vt:lpstr>Art Sketch a scene of the snow in the style of Emma Stibbon.</vt:lpstr>
      <vt:lpstr>Extra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 Snow Day Work</dc:title>
  <dc:creator>Elizabeth Boyden</dc:creator>
  <cp:lastModifiedBy>Elizabeth Boyden</cp:lastModifiedBy>
  <cp:revision>5</cp:revision>
  <dcterms:created xsi:type="dcterms:W3CDTF">2024-11-18T19:24:34Z</dcterms:created>
  <dcterms:modified xsi:type="dcterms:W3CDTF">2025-01-06T07:24:55Z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0x010100752000E9899A2946AAA197D04718D8B5</vt:lpwstr>
  </property>
</Properties>
</file>